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5" r:id="rId1"/>
  </p:sldMasterIdLst>
  <p:notesMasterIdLst>
    <p:notesMasterId r:id="rId30"/>
  </p:notesMasterIdLst>
  <p:handoutMasterIdLst>
    <p:handoutMasterId r:id="rId31"/>
  </p:handoutMasterIdLst>
  <p:sldIdLst>
    <p:sldId id="256" r:id="rId2"/>
    <p:sldId id="291" r:id="rId3"/>
    <p:sldId id="257" r:id="rId4"/>
    <p:sldId id="258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76" r:id="rId15"/>
    <p:sldId id="270" r:id="rId16"/>
    <p:sldId id="273" r:id="rId17"/>
    <p:sldId id="275" r:id="rId18"/>
    <p:sldId id="278" r:id="rId19"/>
    <p:sldId id="279" r:id="rId20"/>
    <p:sldId id="280" r:id="rId21"/>
    <p:sldId id="285" r:id="rId22"/>
    <p:sldId id="284" r:id="rId23"/>
    <p:sldId id="283" r:id="rId24"/>
    <p:sldId id="286" r:id="rId25"/>
    <p:sldId id="287" r:id="rId26"/>
    <p:sldId id="288" r:id="rId27"/>
    <p:sldId id="289" r:id="rId28"/>
    <p:sldId id="290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1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0DA88AA8-39DD-F934-AF3F-EDE5E51946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8285B9C3-63BF-DCB6-BAC7-215C24D1FE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9E87E-75FA-412B-9897-89806BB092A6}" type="datetimeFigureOut">
              <a:rPr lang="el-GR" smtClean="0"/>
              <a:t>1/10/2026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DC2F4512-C57E-76B6-508A-0FEFDAF8D5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l-GR"/>
              <a:t>Επιμέλεια: Ζιώγας Χρήστος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D2A24B7-1051-2713-5586-55FB355B08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84FFFD-2F6E-41B2-A697-594DD634A5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49706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71741-F947-48B1-B74A-E5CE139AA5E4}" type="datetimeFigureOut">
              <a:rPr lang="el-GR" smtClean="0"/>
              <a:t>1/10/2026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l-GR"/>
              <a:t>Επιμέλεια: Ζιώγας Χρήστος</a:t>
            </a: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4D7D6-6E3E-41C4-98CD-8D8459E0347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56829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6B7CE-1167-4CCF-B925-BE1225B74BF9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4249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C5257-2363-4D95-A073-2C133A3FAF3A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220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C36BE-30C9-420A-BDC6-4646B0C685B8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291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B5AF8-C1CA-4670-A7C1-E1170559D878}" type="datetime1">
              <a:rPr lang="el-GR" smtClean="0"/>
              <a:t>1/10/2026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4800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51DA1-41B7-4FAE-8A29-6A11C230CD83}" type="datetime1">
              <a:rPr lang="el-GR" smtClean="0"/>
              <a:t>1/10/2026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4171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93DC3-292E-48C3-ACD2-12D5AC3DDE34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571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E8C85-2072-4EA7-A126-0A78D0A2860C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80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C217A-8092-402B-BD4D-955A46F4AF7F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3413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4452-570F-4281-9E3E-BA0DBCC7EF51}" type="datetime1">
              <a:rPr lang="el-GR" smtClean="0"/>
              <a:t>1/10/2026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494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A1A65-B920-42EC-A971-E2FB49BBD40E}" type="datetime1">
              <a:rPr lang="el-GR" smtClean="0"/>
              <a:t>1/10/2026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3209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826AE-1032-4C28-B994-986F1F87C475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3525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1CA8E-362A-437C-A431-A3A44B4E5255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5242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DA286-82F2-4075-ACC1-67533A25B329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5927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ήλ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74C92-F823-4DB7-8C2E-BCE5E2CC2F19}" type="datetime1">
              <a:rPr lang="el-GR" smtClean="0"/>
              <a:t>1/10/2026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7750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465AE-82D0-4CBE-A505-F9B5F1971CEF}" type="datetime1">
              <a:rPr lang="el-GR" smtClean="0"/>
              <a:t>1/10/2026</a:t>
            </a:fld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3236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03187-FCC0-4D9B-876D-22642560CC7D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5210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4D797-1DDD-4B4F-ADF8-DF59B8971360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383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744289E-4EC6-42D4-96A6-939CE888F571}" type="datetime1">
              <a:rPr lang="el-GR" smtClean="0"/>
              <a:t>1/10/2026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3301D-8BF9-4571-B72B-FB38B08F597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9362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56" r:id="rId1"/>
    <p:sldLayoutId id="2147484157" r:id="rId2"/>
    <p:sldLayoutId id="2147484158" r:id="rId3"/>
    <p:sldLayoutId id="2147484159" r:id="rId4"/>
    <p:sldLayoutId id="2147484160" r:id="rId5"/>
    <p:sldLayoutId id="2147484161" r:id="rId6"/>
    <p:sldLayoutId id="2147484162" r:id="rId7"/>
    <p:sldLayoutId id="2147484163" r:id="rId8"/>
    <p:sldLayoutId id="2147484164" r:id="rId9"/>
    <p:sldLayoutId id="2147484165" r:id="rId10"/>
    <p:sldLayoutId id="2147484166" r:id="rId11"/>
    <p:sldLayoutId id="2147484167" r:id="rId12"/>
    <p:sldLayoutId id="2147484168" r:id="rId13"/>
    <p:sldLayoutId id="2147484169" r:id="rId14"/>
    <p:sldLayoutId id="2147484170" r:id="rId15"/>
    <p:sldLayoutId id="2147484171" r:id="rId16"/>
    <p:sldLayoutId id="2147484172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8BEF4E8-4ECD-D64E-A4B2-2A33A2119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257" y="1657456"/>
            <a:ext cx="8135485" cy="20672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129562-EF00-D54F-45C3-A5F023B1A37B}"/>
              </a:ext>
            </a:extLst>
          </p:cNvPr>
          <p:cNvSpPr txBox="1"/>
          <p:nvPr/>
        </p:nvSpPr>
        <p:spPr>
          <a:xfrm>
            <a:off x="4411580" y="5935579"/>
            <a:ext cx="38019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dirty="0">
                <a:solidFill>
                  <a:srgbClr val="FF0000"/>
                </a:solidFill>
              </a:rPr>
              <a:t>Επιμέλεια:</a:t>
            </a:r>
            <a:r>
              <a:rPr lang="el-GR" sz="2200" dirty="0">
                <a:solidFill>
                  <a:srgbClr val="CC3300"/>
                </a:solidFill>
              </a:rPr>
              <a:t> </a:t>
            </a:r>
            <a:r>
              <a:rPr lang="el-GR" sz="2200" dirty="0"/>
              <a:t>Ζιώγας Χρήστος</a:t>
            </a:r>
          </a:p>
        </p:txBody>
      </p:sp>
    </p:spTree>
    <p:extLst>
      <p:ext uri="{BB962C8B-B14F-4D97-AF65-F5344CB8AC3E}">
        <p14:creationId xmlns:p14="http://schemas.microsoft.com/office/powerpoint/2010/main" val="2347749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0B53217B-9BC5-ED22-FC67-DB8DAAD64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18" y="2662989"/>
            <a:ext cx="10578551" cy="150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89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6908B0A-6B66-890B-3FA3-6B1DE341E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78" y="242443"/>
            <a:ext cx="8916644" cy="637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36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D10E758F-F04B-DD41-D300-A2F1DF612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493" y="256732"/>
            <a:ext cx="8869013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419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FB5C616-54F5-0D0C-CA38-99F98B6AC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5370" y="0"/>
            <a:ext cx="8841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89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0376112-0268-91BB-CBA7-2EC917F0E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334" y="0"/>
            <a:ext cx="88493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93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2397E14-AAF9-0A9C-ED38-A2B025ABC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704" y="247206"/>
            <a:ext cx="9078592" cy="636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850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E15BFCE0-356C-96CD-063F-B44B47877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1075" y="1014075"/>
            <a:ext cx="4829849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933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EA61E96-C95A-29E7-BDCE-A2DE81E42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730" y="204337"/>
            <a:ext cx="8878539" cy="64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33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7C92CD4-3C6D-D337-20A8-8C1F010FB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223" y="0"/>
            <a:ext cx="89235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324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013B233-1EE4-A6A2-0074-7EFD8DB5C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285" y="995023"/>
            <a:ext cx="6487430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23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1DE4279-23F3-A562-EE98-51577465E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78" y="232916"/>
            <a:ext cx="8916644" cy="639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792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0FDCC53-6B03-4D95-B9B7-4B38375A18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68" y="1447801"/>
            <a:ext cx="10876547" cy="1696452"/>
          </a:xfrm>
        </p:spPr>
        <p:txBody>
          <a:bodyPr/>
          <a:lstStyle/>
          <a:p>
            <a:r>
              <a:rPr lang="el-GR" dirty="0"/>
              <a:t>ΤΕΘΛΑΣΜΕΝΗ ΓΡΑΜΜΗ</a:t>
            </a:r>
          </a:p>
        </p:txBody>
      </p:sp>
    </p:spTree>
    <p:extLst>
      <p:ext uri="{BB962C8B-B14F-4D97-AF65-F5344CB8AC3E}">
        <p14:creationId xmlns:p14="http://schemas.microsoft.com/office/powerpoint/2010/main" val="3638819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8A6100BE-2F69-29C3-E995-4E89FB416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30" y="1310862"/>
            <a:ext cx="11090940" cy="148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024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10CA8A7-8B11-EBEA-84F4-EFE22ADC6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19137" y="6362070"/>
            <a:ext cx="8825659" cy="663353"/>
          </a:xfrm>
        </p:spPr>
        <p:txBody>
          <a:bodyPr>
            <a:normAutofit/>
          </a:bodyPr>
          <a:lstStyle/>
          <a:p>
            <a:r>
              <a:rPr lang="el-GR" dirty="0"/>
              <a:t>                              </a:t>
            </a:r>
            <a:r>
              <a:rPr lang="el-GR" sz="2600" dirty="0"/>
              <a:t>ΚΥΡΤΗ                            ΜΗ ΚΥΡΤΗ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1C35DA8-6B2C-AB90-B94F-7D21C5A6F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137" y="217588"/>
            <a:ext cx="8897592" cy="614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7265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Τίτλος 11">
            <a:extLst>
              <a:ext uri="{FF2B5EF4-FFF2-40B4-BE49-F238E27FC236}">
                <a16:creationId xmlns:a16="http://schemas.microsoft.com/office/drawing/2014/main" id="{19420AA4-DC2E-7F2E-E879-2CA1FFA0B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524" y="6319085"/>
            <a:ext cx="9404723" cy="538914"/>
          </a:xfrm>
        </p:spPr>
        <p:txBody>
          <a:bodyPr/>
          <a:lstStyle/>
          <a:p>
            <a:r>
              <a:rPr lang="el-GR" sz="2800" dirty="0"/>
              <a:t>                 ΚΥΡΤΗ                                     ΜΗ ΚΥΡΤΗ</a:t>
            </a:r>
          </a:p>
        </p:txBody>
      </p:sp>
      <p:pic>
        <p:nvPicPr>
          <p:cNvPr id="11" name="Θέση περιεχομένου 10">
            <a:extLst>
              <a:ext uri="{FF2B5EF4-FFF2-40B4-BE49-F238E27FC236}">
                <a16:creationId xmlns:a16="http://schemas.microsoft.com/office/drawing/2014/main" id="{9013BB2F-33F2-01D5-BD28-0A32F3FEAC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4524" y="58153"/>
            <a:ext cx="4552458" cy="6319084"/>
          </a:xfrm>
          <a:prstGeom prst="rect">
            <a:avLst/>
          </a:prstGeom>
        </p:spPr>
      </p:pic>
      <p:pic>
        <p:nvPicPr>
          <p:cNvPr id="9" name="Θέση περιεχομένου 8">
            <a:extLst>
              <a:ext uri="{FF2B5EF4-FFF2-40B4-BE49-F238E27FC236}">
                <a16:creationId xmlns:a16="http://schemas.microsoft.com/office/drawing/2014/main" id="{250ECC3A-35E8-37B6-D904-41C35F863D96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6063169" y="58153"/>
            <a:ext cx="4255604" cy="626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66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85A19B-614D-D8CD-E3C5-0ED6C0EA6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638" y="6079958"/>
            <a:ext cx="8647981" cy="465222"/>
          </a:xfrm>
        </p:spPr>
        <p:txBody>
          <a:bodyPr/>
          <a:lstStyle/>
          <a:p>
            <a:r>
              <a:rPr lang="el-GR" dirty="0"/>
              <a:t>           </a:t>
            </a:r>
            <a:r>
              <a:rPr lang="el-GR" sz="2800" dirty="0"/>
              <a:t>ΚΥΡΤΗ                            ΜΗ ΚΥΡΤΗ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A60AD1D-2AC1-7178-DE05-ED57896BBE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3681" y="27322"/>
            <a:ext cx="8979098" cy="6293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33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9B05F1EC-C30B-55C7-3AB7-09C1D99B9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22" y="1450250"/>
            <a:ext cx="11160355" cy="102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07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55ABB4E-52C2-63A1-1EF6-7D342A621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7558" y="6402486"/>
            <a:ext cx="8825658" cy="455514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                     </a:t>
            </a:r>
            <a:r>
              <a:rPr lang="el-GR" sz="2800" dirty="0"/>
              <a:t>ΚΥΡΤΟ                                         ΜΗ ΚΥΡΤΟ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55F9875-3AC4-6011-0160-92EAFA74C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961" y="126417"/>
            <a:ext cx="9404078" cy="627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61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ACBF40D-3739-836B-EF12-1F3A4ED72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388" y="104311"/>
            <a:ext cx="8583223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934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9323A3E-B283-8A8F-32E4-1539CB308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97" y="0"/>
            <a:ext cx="10472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12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D3276507-F3E5-7AFD-322E-28554152C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530" y="0"/>
            <a:ext cx="88269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638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DE2EF2F-E2E1-E60F-D416-1EC73E93F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257" y="9047"/>
            <a:ext cx="8859486" cy="683990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8020934D-F7AA-3841-439C-5881C3753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257" y="5755303"/>
            <a:ext cx="8859486" cy="109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106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5326113-91DA-A04C-0332-920161180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7774" y="0"/>
            <a:ext cx="8836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75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41CA348A-13B4-FAEB-F0FA-DD90EE76D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177" y="0"/>
            <a:ext cx="10447647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5301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E467EB4-0BED-0F91-4744-4EDDB33C8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108" y="1"/>
            <a:ext cx="10381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82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8E0E374-434B-15B8-2514-B3004215D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147" y="1106870"/>
            <a:ext cx="10313152" cy="464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92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28B94AF7-E8D0-7563-6CBE-608A14431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457" y="962527"/>
            <a:ext cx="10067085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8555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Ιόν">
  <a:themeElements>
    <a:clrScheme name="Ιό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Ιό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Ιό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135</TotalTime>
  <Words>22</Words>
  <Application>Microsoft Office PowerPoint</Application>
  <PresentationFormat>Ευρεία οθόνη</PresentationFormat>
  <Paragraphs>6</Paragraphs>
  <Slides>28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28</vt:i4>
      </vt:variant>
    </vt:vector>
  </HeadingPairs>
  <TitlesOfParts>
    <vt:vector size="32" baseType="lpstr">
      <vt:lpstr>Calibri</vt:lpstr>
      <vt:lpstr>Century Gothic</vt:lpstr>
      <vt:lpstr>Wingdings 3</vt:lpstr>
      <vt:lpstr>Ιόν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ΤΕΘΛΑΣΜΕΝΗ ΓΡΑΜΜΗ</vt:lpstr>
      <vt:lpstr>Παρουσίαση του PowerPoint</vt:lpstr>
      <vt:lpstr>Παρουσίαση του PowerPoint</vt:lpstr>
      <vt:lpstr>                 ΚΥΡΤΗ                                     ΜΗ ΚΥΡΤΗ</vt:lpstr>
      <vt:lpstr>           ΚΥΡΤΗ                            ΜΗ ΚΥΡΤΗ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Christos Ziogas</dc:creator>
  <cp:lastModifiedBy>Christos Ziogas</cp:lastModifiedBy>
  <cp:revision>3</cp:revision>
  <dcterms:created xsi:type="dcterms:W3CDTF">2026-09-27T18:56:56Z</dcterms:created>
  <dcterms:modified xsi:type="dcterms:W3CDTF">2026-10-01T06:29:22Z</dcterms:modified>
</cp:coreProperties>
</file>